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699A8-6941-4172-BF60-63279746831A}" v="4" dt="2024-03-27T15:39:54.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3"/>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addSld delSld modSld modSection">
      <pc:chgData name="Cooling, Chris" userId="6dcf99c9-2ba5-410a-8445-0893a3d1421f" providerId="ADAL" clId="{FC7699A8-6941-4172-BF60-63279746831A}" dt="2024-03-27T15:39:54.266" v="22"/>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add del">
        <pc:chgData name="Cooling, Chris" userId="6dcf99c9-2ba5-410a-8445-0893a3d1421f" providerId="ADAL" clId="{FC7699A8-6941-4172-BF60-63279746831A}" dt="2024-03-27T15:39:54.266" v="22"/>
        <pc:sldMkLst>
          <pc:docMk/>
          <pc:sldMk cId="46157443" sldId="321"/>
        </pc:sldMkLst>
      </pc:sldChg>
      <pc:sldChg chg="add del">
        <pc:chgData name="Cooling, Chris" userId="6dcf99c9-2ba5-410a-8445-0893a3d1421f" providerId="ADAL" clId="{FC7699A8-6941-4172-BF60-63279746831A}" dt="2024-03-27T15:39:54.266" v="22"/>
        <pc:sldMkLst>
          <pc:docMk/>
          <pc:sldMk cId="687175056" sldId="322"/>
        </pc:sldMkLst>
      </pc:sldChg>
      <pc:sldChg chg="add del">
        <pc:chgData name="Cooling, Chris" userId="6dcf99c9-2ba5-410a-8445-0893a3d1421f" providerId="ADAL" clId="{FC7699A8-6941-4172-BF60-63279746831A}" dt="2024-03-27T15:39:54.266" v="22"/>
        <pc:sldMkLst>
          <pc:docMk/>
          <pc:sldMk cId="1473867814" sldId="323"/>
        </pc:sldMkLst>
      </pc:sldChg>
      <pc:sldChg chg="add del">
        <pc:chgData name="Cooling, Chris" userId="6dcf99c9-2ba5-410a-8445-0893a3d1421f" providerId="ADAL" clId="{FC7699A8-6941-4172-BF60-63279746831A}" dt="2024-03-27T15:39:54.266" v="22"/>
        <pc:sldMkLst>
          <pc:docMk/>
          <pc:sldMk cId="3072310417" sldId="326"/>
        </pc:sldMkLst>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27/03/2024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27/03/2024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27/03/2024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27/03/2024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www.imperial.ac.uk/brand-style-guide/templates/thesis-and-dissertation-covers/"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38934</TotalTime>
  <Words>7297</Words>
  <Application>Microsoft Office PowerPoint</Application>
  <PresentationFormat>On-screen Show (4:3)</PresentationFormat>
  <Paragraphs>480</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2024-03-27T15:40:00Z</dcterms:modified>
</cp:coreProperties>
</file>